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8201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673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106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89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005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714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816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136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777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109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235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01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18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916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293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890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741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45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27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05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56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42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110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0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46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poli.info/2018/03/30/cacti-na-flisol2018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340975" y="312059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CACTI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265988" y="39411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Otimizando performance da rede corporativa.</a:t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500" y="1063200"/>
            <a:ext cx="32385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Implementação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 descr="Background pointer shape in timeline graphic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4294967295"/>
          </p:nvPr>
        </p:nvSpPr>
        <p:spPr>
          <a:xfrm>
            <a:off x="340923" y="2336550"/>
            <a:ext cx="1455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1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161" name="Shape 161"/>
          <p:cNvGrpSpPr/>
          <p:nvPr/>
        </p:nvGrpSpPr>
        <p:grpSpPr>
          <a:xfrm>
            <a:off x="969270" y="1610215"/>
            <a:ext cx="198900" cy="593656"/>
            <a:chOff x="777447" y="1610215"/>
            <a:chExt cx="198900" cy="593656"/>
          </a:xfrm>
        </p:grpSpPr>
        <p:cxnSp>
          <p:nvCxnSpPr>
            <p:cNvPr id="162" name="Shape 162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3" name="Shape 163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Shape 164"/>
          <p:cNvSpPr txBox="1">
            <a:spLocks noGrp="1"/>
          </p:cNvSpPr>
          <p:nvPr>
            <p:ph type="body" idx="4294967295"/>
          </p:nvPr>
        </p:nvSpPr>
        <p:spPr>
          <a:xfrm>
            <a:off x="410975" y="915375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Instação SO</a:t>
            </a:r>
            <a:endParaRPr sz="1600"/>
          </a:p>
        </p:txBody>
      </p:sp>
      <p:sp>
        <p:nvSpPr>
          <p:cNvPr id="165" name="Shape 165" descr="Background pointer shape in timeline graphic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2126317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2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167" name="Shape 167"/>
          <p:cNvGrpSpPr/>
          <p:nvPr/>
        </p:nvGrpSpPr>
        <p:grpSpPr>
          <a:xfrm>
            <a:off x="2684632" y="2938958"/>
            <a:ext cx="198900" cy="593656"/>
            <a:chOff x="2223534" y="2938958"/>
            <a:chExt cx="198900" cy="593656"/>
          </a:xfrm>
        </p:grpSpPr>
        <p:cxnSp>
          <p:nvCxnSpPr>
            <p:cNvPr id="168" name="Shape 168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9" name="Shape 169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Shape 170"/>
          <p:cNvSpPr txBox="1">
            <a:spLocks noGrp="1"/>
          </p:cNvSpPr>
          <p:nvPr>
            <p:ph type="body" idx="4294967295"/>
          </p:nvPr>
        </p:nvSpPr>
        <p:spPr>
          <a:xfrm>
            <a:off x="1475075" y="3623900"/>
            <a:ext cx="3004500" cy="12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Requisitos e dependências</a:t>
            </a:r>
            <a:endParaRPr sz="1600"/>
          </a:p>
        </p:txBody>
      </p:sp>
      <p:sp>
        <p:nvSpPr>
          <p:cNvPr id="171" name="Shape 171" descr="Background pointer shape in timeline graphic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4294967295"/>
          </p:nvPr>
        </p:nvSpPr>
        <p:spPr>
          <a:xfrm>
            <a:off x="3767755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3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173" name="Shape 173"/>
          <p:cNvGrpSpPr/>
          <p:nvPr/>
        </p:nvGrpSpPr>
        <p:grpSpPr>
          <a:xfrm>
            <a:off x="4319545" y="1610215"/>
            <a:ext cx="198900" cy="593656"/>
            <a:chOff x="3918084" y="1610215"/>
            <a:chExt cx="198900" cy="593656"/>
          </a:xfrm>
        </p:grpSpPr>
        <p:cxnSp>
          <p:nvCxnSpPr>
            <p:cNvPr id="174" name="Shape 174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5" name="Shape 175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Shape 176"/>
          <p:cNvSpPr txBox="1">
            <a:spLocks noGrp="1"/>
          </p:cNvSpPr>
          <p:nvPr>
            <p:ph type="body" idx="4294967295"/>
          </p:nvPr>
        </p:nvSpPr>
        <p:spPr>
          <a:xfrm>
            <a:off x="3450607" y="1071967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Instalação do Cacti</a:t>
            </a:r>
            <a:endParaRPr sz="1600"/>
          </a:p>
        </p:txBody>
      </p:sp>
      <p:sp>
        <p:nvSpPr>
          <p:cNvPr id="177" name="Shape 177" descr="Background pointer shape in timeline graphic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4294967295"/>
          </p:nvPr>
        </p:nvSpPr>
        <p:spPr>
          <a:xfrm>
            <a:off x="5416699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4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179" name="Shape 179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180" name="Shape 180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1" name="Shape 181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Shape 182"/>
          <p:cNvSpPr txBox="1">
            <a:spLocks noGrp="1"/>
          </p:cNvSpPr>
          <p:nvPr>
            <p:ph type="body" idx="4294967295"/>
          </p:nvPr>
        </p:nvSpPr>
        <p:spPr>
          <a:xfrm>
            <a:off x="5083252" y="3757725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Configuração Clientes </a:t>
            </a:r>
            <a:endParaRPr sz="1600"/>
          </a:p>
        </p:txBody>
      </p:sp>
      <p:sp>
        <p:nvSpPr>
          <p:cNvPr id="183" name="Shape 183" descr="Background pointer shape in timeline graphic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4294967295"/>
          </p:nvPr>
        </p:nvSpPr>
        <p:spPr>
          <a:xfrm>
            <a:off x="7111512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5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185" name="Shape 185"/>
          <p:cNvGrpSpPr/>
          <p:nvPr/>
        </p:nvGrpSpPr>
        <p:grpSpPr>
          <a:xfrm>
            <a:off x="7669807" y="1610215"/>
            <a:ext cx="198900" cy="593656"/>
            <a:chOff x="3918084" y="1610215"/>
            <a:chExt cx="198900" cy="593656"/>
          </a:xfrm>
        </p:grpSpPr>
        <p:cxnSp>
          <p:nvCxnSpPr>
            <p:cNvPr id="186" name="Shape 186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7" name="Shape 187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Shape 188"/>
          <p:cNvSpPr txBox="1">
            <a:spLocks noGrp="1"/>
          </p:cNvSpPr>
          <p:nvPr>
            <p:ph type="body" idx="4294967295"/>
          </p:nvPr>
        </p:nvSpPr>
        <p:spPr>
          <a:xfrm>
            <a:off x="6868629" y="617892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Cadastramento de dispositivos.</a:t>
            </a:r>
            <a:endParaRPr sz="1600"/>
          </a:p>
        </p:txBody>
      </p:sp>
      <p:sp>
        <p:nvSpPr>
          <p:cNvPr id="189" name="Shape 189"/>
          <p:cNvSpPr txBox="1">
            <a:spLocks noGrp="1"/>
          </p:cNvSpPr>
          <p:nvPr>
            <p:ph type="title" idx="4294967295"/>
          </p:nvPr>
        </p:nvSpPr>
        <p:spPr>
          <a:xfrm>
            <a:off x="311700" y="1250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Planejamento Simplificado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1250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Estrutura</a:t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432350" y="697075"/>
            <a:ext cx="2469300" cy="6078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4294967295"/>
          </p:nvPr>
        </p:nvSpPr>
        <p:spPr>
          <a:xfrm>
            <a:off x="432350" y="8437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Instalar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4294967295"/>
          </p:nvPr>
        </p:nvSpPr>
        <p:spPr>
          <a:xfrm>
            <a:off x="212600" y="1370300"/>
            <a:ext cx="2857200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Requisitos de instalação</a:t>
            </a:r>
            <a:endParaRPr sz="1600" b="1"/>
          </a:p>
          <a:p>
            <a:pPr marL="457200" lvl="0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RRTool 1.4 ou superior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MySQL 5.x ou superior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PHP 5.1 ou superior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Servidor Web PHP(Apache ou IIS)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SO(Windows ou Linux)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Redhat,Centos,Debian, Gentoo,Fedor,SUSE</a:t>
            </a:r>
            <a:endParaRPr sz="160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endParaRPr sz="1600"/>
          </a:p>
        </p:txBody>
      </p:sp>
      <p:sp>
        <p:nvSpPr>
          <p:cNvPr id="198" name="Shape 198"/>
          <p:cNvSpPr/>
          <p:nvPr/>
        </p:nvSpPr>
        <p:spPr>
          <a:xfrm>
            <a:off x="3131264" y="697075"/>
            <a:ext cx="27606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4294967295"/>
          </p:nvPr>
        </p:nvSpPr>
        <p:spPr>
          <a:xfrm>
            <a:off x="3382963" y="8437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Coletar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4294967295"/>
          </p:nvPr>
        </p:nvSpPr>
        <p:spPr>
          <a:xfrm>
            <a:off x="3131275" y="1370300"/>
            <a:ext cx="2896500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Configurando a coleta de log</a:t>
            </a:r>
            <a:endParaRPr sz="1600" b="1"/>
          </a:p>
          <a:p>
            <a:pPr marL="457200" lvl="0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Habilitar SNMP no cliente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Configurar dispositivo no Cacti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Criar visões de acordo com a necessidade</a:t>
            </a:r>
            <a:endParaRPr sz="1600" b="1"/>
          </a:p>
          <a:p>
            <a:pPr marL="0" lvl="0" indent="0" rtl="0">
              <a:spcBef>
                <a:spcPts val="800"/>
              </a:spcBef>
              <a:spcAft>
                <a:spcPts val="800"/>
              </a:spcAft>
              <a:buNone/>
            </a:pPr>
            <a:endParaRPr sz="1600" b="1"/>
          </a:p>
        </p:txBody>
      </p:sp>
      <p:sp>
        <p:nvSpPr>
          <p:cNvPr id="201" name="Shape 201"/>
          <p:cNvSpPr/>
          <p:nvPr/>
        </p:nvSpPr>
        <p:spPr>
          <a:xfrm>
            <a:off x="6027852" y="697075"/>
            <a:ext cx="27606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4294967295"/>
          </p:nvPr>
        </p:nvSpPr>
        <p:spPr>
          <a:xfrm>
            <a:off x="6333583" y="8437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Analisar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4294967295"/>
          </p:nvPr>
        </p:nvSpPr>
        <p:spPr>
          <a:xfrm>
            <a:off x="6033575" y="1370300"/>
            <a:ext cx="2857200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Analisando graficos</a:t>
            </a:r>
            <a:endParaRPr sz="1600" b="1"/>
          </a:p>
          <a:p>
            <a:pPr marL="457200" lvl="0" indent="-33020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 periodos determinados faremos analise de performance do dispositivo escolhido</a:t>
            </a:r>
            <a:endParaRPr sz="1600"/>
          </a:p>
        </p:txBody>
      </p:sp>
      <p:sp>
        <p:nvSpPr>
          <p:cNvPr id="204" name="Shape 204"/>
          <p:cNvSpPr/>
          <p:nvPr/>
        </p:nvSpPr>
        <p:spPr>
          <a:xfrm>
            <a:off x="220275" y="697075"/>
            <a:ext cx="2469300" cy="6078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4294967295"/>
          </p:nvPr>
        </p:nvSpPr>
        <p:spPr>
          <a:xfrm>
            <a:off x="220275" y="843776"/>
            <a:ext cx="22572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Instalar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 idx="4294967295"/>
          </p:nvPr>
        </p:nvSpPr>
        <p:spPr>
          <a:xfrm>
            <a:off x="279125" y="393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Instalação e Configuração Versão 1.1.36</a:t>
            </a: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311700" y="1099225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Todo processo de instalação e configuração da ferramenta vai estar disponível em: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https://techpoli.info/2018/03/30/cacti-na-flisol2018/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Shape 217"/>
          <p:cNvGrpSpPr/>
          <p:nvPr/>
        </p:nvGrpSpPr>
        <p:grpSpPr>
          <a:xfrm>
            <a:off x="4939500" y="1219611"/>
            <a:ext cx="3837000" cy="2704200"/>
            <a:chOff x="4939500" y="1219611"/>
            <a:chExt cx="3837000" cy="2704200"/>
          </a:xfrm>
        </p:grpSpPr>
        <p:cxnSp>
          <p:nvCxnSpPr>
            <p:cNvPr id="218" name="Shape 218"/>
            <p:cNvCxnSpPr/>
            <p:nvPr/>
          </p:nvCxnSpPr>
          <p:spPr>
            <a:xfrm>
              <a:off x="4939500" y="1219611"/>
              <a:ext cx="0" cy="270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19" name="Shape 219"/>
            <p:cNvCxnSpPr/>
            <p:nvPr/>
          </p:nvCxnSpPr>
          <p:spPr>
            <a:xfrm>
              <a:off x="5365833" y="1219611"/>
              <a:ext cx="0" cy="270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0" name="Shape 220"/>
            <p:cNvCxnSpPr/>
            <p:nvPr/>
          </p:nvCxnSpPr>
          <p:spPr>
            <a:xfrm>
              <a:off x="5792167" y="1219611"/>
              <a:ext cx="0" cy="270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6218500" y="1219611"/>
              <a:ext cx="0" cy="270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2" name="Shape 222"/>
            <p:cNvCxnSpPr/>
            <p:nvPr/>
          </p:nvCxnSpPr>
          <p:spPr>
            <a:xfrm>
              <a:off x="6644834" y="1219611"/>
              <a:ext cx="0" cy="270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3" name="Shape 223"/>
            <p:cNvCxnSpPr/>
            <p:nvPr/>
          </p:nvCxnSpPr>
          <p:spPr>
            <a:xfrm>
              <a:off x="7071166" y="1219611"/>
              <a:ext cx="0" cy="270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4" name="Shape 224"/>
            <p:cNvCxnSpPr/>
            <p:nvPr/>
          </p:nvCxnSpPr>
          <p:spPr>
            <a:xfrm>
              <a:off x="7497500" y="1219611"/>
              <a:ext cx="0" cy="270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5" name="Shape 225"/>
            <p:cNvCxnSpPr/>
            <p:nvPr/>
          </p:nvCxnSpPr>
          <p:spPr>
            <a:xfrm>
              <a:off x="7923834" y="1219611"/>
              <a:ext cx="0" cy="270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6" name="Shape 226"/>
            <p:cNvCxnSpPr/>
            <p:nvPr/>
          </p:nvCxnSpPr>
          <p:spPr>
            <a:xfrm>
              <a:off x="8350166" y="1219611"/>
              <a:ext cx="0" cy="270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7" name="Shape 227"/>
            <p:cNvCxnSpPr/>
            <p:nvPr/>
          </p:nvCxnSpPr>
          <p:spPr>
            <a:xfrm>
              <a:off x="8776500" y="1219611"/>
              <a:ext cx="0" cy="2704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228" name="Shape 228"/>
          <p:cNvSpPr/>
          <p:nvPr/>
        </p:nvSpPr>
        <p:spPr>
          <a:xfrm>
            <a:off x="7014920" y="2133119"/>
            <a:ext cx="286500" cy="2865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Graficos</a:t>
            </a:r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4939534" y="2017046"/>
            <a:ext cx="3825543" cy="1573620"/>
            <a:chOff x="1000000" y="2393988"/>
            <a:chExt cx="4144235" cy="1704713"/>
          </a:xfrm>
        </p:grpSpPr>
        <p:sp>
          <p:nvSpPr>
            <p:cNvPr id="231" name="Shape 231"/>
            <p:cNvSpPr/>
            <p:nvPr/>
          </p:nvSpPr>
          <p:spPr>
            <a:xfrm>
              <a:off x="1000000" y="2440003"/>
              <a:ext cx="4144235" cy="1631269"/>
            </a:xfrm>
            <a:custGeom>
              <a:avLst/>
              <a:gdLst/>
              <a:ahLst/>
              <a:cxnLst/>
              <a:rect l="0" t="0" r="0" b="0"/>
              <a:pathLst>
                <a:path w="165422" h="90088" extrusionOk="0">
                  <a:moveTo>
                    <a:pt x="0" y="65550"/>
                  </a:moveTo>
                  <a:cubicBezTo>
                    <a:pt x="3559" y="56002"/>
                    <a:pt x="14632" y="11595"/>
                    <a:pt x="21355" y="8262"/>
                  </a:cubicBezTo>
                  <a:cubicBezTo>
                    <a:pt x="28078" y="4929"/>
                    <a:pt x="34067" y="46906"/>
                    <a:pt x="40338" y="45550"/>
                  </a:cubicBezTo>
                  <a:cubicBezTo>
                    <a:pt x="46609" y="44194"/>
                    <a:pt x="52711" y="2161"/>
                    <a:pt x="58982" y="127"/>
                  </a:cubicBezTo>
                  <a:cubicBezTo>
                    <a:pt x="65253" y="-1907"/>
                    <a:pt x="71807" y="30974"/>
                    <a:pt x="77965" y="33347"/>
                  </a:cubicBezTo>
                  <a:cubicBezTo>
                    <a:pt x="84123" y="35720"/>
                    <a:pt x="90055" y="6285"/>
                    <a:pt x="95931" y="14364"/>
                  </a:cubicBezTo>
                  <a:cubicBezTo>
                    <a:pt x="101807" y="22443"/>
                    <a:pt x="107626" y="77414"/>
                    <a:pt x="113219" y="81821"/>
                  </a:cubicBezTo>
                  <a:cubicBezTo>
                    <a:pt x="118812" y="86228"/>
                    <a:pt x="123671" y="39448"/>
                    <a:pt x="129490" y="40804"/>
                  </a:cubicBezTo>
                  <a:cubicBezTo>
                    <a:pt x="135309" y="42160"/>
                    <a:pt x="142145" y="92047"/>
                    <a:pt x="148134" y="89957"/>
                  </a:cubicBezTo>
                  <a:cubicBezTo>
                    <a:pt x="154123" y="87867"/>
                    <a:pt x="162541" y="38545"/>
                    <a:pt x="165422" y="28262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oval" w="med" len="med"/>
              <a:tailEnd type="oval" w="med" len="med"/>
            </a:ln>
          </p:spPr>
        </p:sp>
        <p:sp>
          <p:nvSpPr>
            <p:cNvPr id="232" name="Shape 232"/>
            <p:cNvSpPr/>
            <p:nvPr/>
          </p:nvSpPr>
          <p:spPr>
            <a:xfrm>
              <a:off x="4658400" y="4014100"/>
              <a:ext cx="84600" cy="84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4195525" y="3147350"/>
              <a:ext cx="84600" cy="84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3800700" y="3868900"/>
              <a:ext cx="84600" cy="84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3358650" y="2637813"/>
              <a:ext cx="84600" cy="84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2909400" y="2993013"/>
              <a:ext cx="84600" cy="84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2437450" y="2393988"/>
              <a:ext cx="84600" cy="84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974575" y="3213325"/>
              <a:ext cx="84600" cy="84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500000" y="2553225"/>
              <a:ext cx="84600" cy="84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Shape 240"/>
          <p:cNvGrpSpPr/>
          <p:nvPr/>
        </p:nvGrpSpPr>
        <p:grpSpPr>
          <a:xfrm>
            <a:off x="4939557" y="1778136"/>
            <a:ext cx="3836911" cy="1503799"/>
            <a:chOff x="1000025" y="2059300"/>
            <a:chExt cx="4156550" cy="1629075"/>
          </a:xfrm>
        </p:grpSpPr>
        <p:sp>
          <p:nvSpPr>
            <p:cNvPr id="241" name="Shape 241"/>
            <p:cNvSpPr/>
            <p:nvPr/>
          </p:nvSpPr>
          <p:spPr>
            <a:xfrm>
              <a:off x="1000025" y="2083952"/>
              <a:ext cx="4156550" cy="1576975"/>
            </a:xfrm>
            <a:custGeom>
              <a:avLst/>
              <a:gdLst/>
              <a:ahLst/>
              <a:cxnLst/>
              <a:rect l="0" t="0" r="0" b="0"/>
              <a:pathLst>
                <a:path w="166262" h="63079" extrusionOk="0">
                  <a:moveTo>
                    <a:pt x="0" y="34952"/>
                  </a:moveTo>
                  <a:cubicBezTo>
                    <a:pt x="3623" y="29133"/>
                    <a:pt x="14946" y="1167"/>
                    <a:pt x="21740" y="37"/>
                  </a:cubicBezTo>
                  <a:cubicBezTo>
                    <a:pt x="28534" y="-1093"/>
                    <a:pt x="34478" y="24048"/>
                    <a:pt x="40762" y="28172"/>
                  </a:cubicBezTo>
                  <a:cubicBezTo>
                    <a:pt x="47046" y="32296"/>
                    <a:pt x="53256" y="18986"/>
                    <a:pt x="59446" y="24782"/>
                  </a:cubicBezTo>
                  <a:cubicBezTo>
                    <a:pt x="65636" y="30578"/>
                    <a:pt x="71730" y="60803"/>
                    <a:pt x="77901" y="62950"/>
                  </a:cubicBezTo>
                  <a:cubicBezTo>
                    <a:pt x="84072" y="65097"/>
                    <a:pt x="90490" y="39675"/>
                    <a:pt x="96472" y="37664"/>
                  </a:cubicBezTo>
                  <a:cubicBezTo>
                    <a:pt x="102455" y="35653"/>
                    <a:pt x="108078" y="54726"/>
                    <a:pt x="113796" y="50884"/>
                  </a:cubicBezTo>
                  <a:cubicBezTo>
                    <a:pt x="119514" y="47042"/>
                    <a:pt x="125063" y="18059"/>
                    <a:pt x="130781" y="14613"/>
                  </a:cubicBezTo>
                  <a:cubicBezTo>
                    <a:pt x="136499" y="11167"/>
                    <a:pt x="142192" y="30515"/>
                    <a:pt x="148105" y="30206"/>
                  </a:cubicBezTo>
                  <a:cubicBezTo>
                    <a:pt x="154019" y="29897"/>
                    <a:pt x="163236" y="15665"/>
                    <a:pt x="166262" y="12757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sp>
        <p:sp>
          <p:nvSpPr>
            <p:cNvPr id="242" name="Shape 242"/>
            <p:cNvSpPr/>
            <p:nvPr/>
          </p:nvSpPr>
          <p:spPr>
            <a:xfrm>
              <a:off x="1500000" y="2059300"/>
              <a:ext cx="84600" cy="846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974575" y="2737275"/>
              <a:ext cx="84600" cy="846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437450" y="2652675"/>
              <a:ext cx="84600" cy="846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909400" y="3603775"/>
              <a:ext cx="84600" cy="846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3358650" y="2993025"/>
              <a:ext cx="84600" cy="846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3780700" y="3315225"/>
              <a:ext cx="84600" cy="846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4216350" y="2412175"/>
              <a:ext cx="84600" cy="846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4658400" y="2802450"/>
              <a:ext cx="84600" cy="846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6847150" y="1606395"/>
            <a:ext cx="1179600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 idx="4294967295"/>
          </p:nvPr>
        </p:nvSpPr>
        <p:spPr>
          <a:xfrm>
            <a:off x="279125" y="393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Analisando Logs - Latência</a:t>
            </a: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311700" y="1099225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4659700" y="37175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588" y="1328738"/>
            <a:ext cx="6600825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 idx="4294967295"/>
          </p:nvPr>
        </p:nvSpPr>
        <p:spPr>
          <a:xfrm>
            <a:off x="279125" y="393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Analisando Logs - Load Average</a:t>
            </a:r>
            <a:endParaRPr/>
          </a:p>
        </p:txBody>
      </p:sp>
      <p:sp>
        <p:nvSpPr>
          <p:cNvPr id="265" name="Shape 265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311700" y="1099225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4659700" y="37175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538" y="1128713"/>
            <a:ext cx="6638925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 idx="4294967295"/>
          </p:nvPr>
        </p:nvSpPr>
        <p:spPr>
          <a:xfrm>
            <a:off x="279125" y="393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Analisando Logs - Processes</a:t>
            </a: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311700" y="1099225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4659700" y="37175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5225975" y="749775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25" y="1362075"/>
            <a:ext cx="66103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 idx="4294967295"/>
          </p:nvPr>
        </p:nvSpPr>
        <p:spPr>
          <a:xfrm>
            <a:off x="279125" y="393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Analisando Logs - Memory</a:t>
            </a: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311700" y="1099225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4659700" y="37175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75" y="1266825"/>
            <a:ext cx="664845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5225975" y="749775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 idx="4294967295"/>
          </p:nvPr>
        </p:nvSpPr>
        <p:spPr>
          <a:xfrm>
            <a:off x="279125" y="393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Analisando Logs - Users</a:t>
            </a:r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311700" y="1099225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4659700" y="37175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 txBox="1"/>
          <p:nvPr/>
        </p:nvSpPr>
        <p:spPr>
          <a:xfrm>
            <a:off x="5225975" y="749775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333500"/>
            <a:ext cx="66294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939500" y="16605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Meu nome é Geraldo, sou SysAdmin e um grande entusiasta na virtualização e segurança da informação. Sou apaixonado por Linux, VMware, Plex TV, Windows Server, FreeNAS, Splunk, Arduino, Raspiberry entre outras tecnologias!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Site: www.techpoli.info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600" y="564200"/>
            <a:ext cx="2676526" cy="38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 idx="4294967295"/>
          </p:nvPr>
        </p:nvSpPr>
        <p:spPr>
          <a:xfrm>
            <a:off x="279125" y="393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Analisando Logs - Traffic</a:t>
            </a:r>
            <a:endParaRPr/>
          </a:p>
        </p:txBody>
      </p:sp>
      <p:sp>
        <p:nvSpPr>
          <p:cNvPr id="304" name="Shape 304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311700" y="1099225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4659700" y="37175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5225975" y="749775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075" y="1314450"/>
            <a:ext cx="565785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 idx="4294967295"/>
          </p:nvPr>
        </p:nvSpPr>
        <p:spPr>
          <a:xfrm>
            <a:off x="279125" y="393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Analisando Logs - Traffic</a:t>
            </a:r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 txBox="1"/>
          <p:nvPr/>
        </p:nvSpPr>
        <p:spPr>
          <a:xfrm>
            <a:off x="311700" y="1099225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4659700" y="37175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5225975" y="749775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938" y="1328738"/>
            <a:ext cx="5572125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 idx="4294967295"/>
          </p:nvPr>
        </p:nvSpPr>
        <p:spPr>
          <a:xfrm>
            <a:off x="279125" y="393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 Web</a:t>
            </a:r>
            <a:endParaRPr/>
          </a:p>
        </p:txBody>
      </p:sp>
      <p:sp>
        <p:nvSpPr>
          <p:cNvPr id="324" name="Shape 324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 txBox="1"/>
          <p:nvPr/>
        </p:nvSpPr>
        <p:spPr>
          <a:xfrm>
            <a:off x="311700" y="1099225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 txBox="1"/>
          <p:nvPr/>
        </p:nvSpPr>
        <p:spPr>
          <a:xfrm>
            <a:off x="4659700" y="3717575"/>
            <a:ext cx="73332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25" y="1099225"/>
            <a:ext cx="8249977" cy="30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Informações</a:t>
            </a:r>
            <a:endParaRPr/>
          </a:p>
        </p:txBody>
      </p:sp>
      <p:sp>
        <p:nvSpPr>
          <p:cNvPr id="333" name="Shape 333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 txBox="1"/>
          <p:nvPr/>
        </p:nvSpPr>
        <p:spPr>
          <a:xfrm>
            <a:off x="311700" y="1082950"/>
            <a:ext cx="8520600" cy="3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utilização do Cacti  é interessante para manter um controle bem detalhado do consumo da rede.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Planejamento e dimensionamento de redes de acordo com o consumo real.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Perspectiva de crescimento futuro.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 txBox="1"/>
          <p:nvPr/>
        </p:nvSpPr>
        <p:spPr>
          <a:xfrm>
            <a:off x="311700" y="3094350"/>
            <a:ext cx="85206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00825" y="23579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Dúvidas</a:t>
            </a:r>
            <a:r>
              <a:rPr lang="en" dirty="0"/>
              <a:t>?</a:t>
            </a:r>
            <a:endParaRPr dirty="0"/>
          </a:p>
        </p:txBody>
      </p:sp>
      <p:sp>
        <p:nvSpPr>
          <p:cNvPr id="341" name="Shape 341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311700" y="3094350"/>
            <a:ext cx="85206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Cacti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311700" y="1082950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Cacti é uma solução gráfica para monitoramento e análise de rede, criada para utilizar o MySQL e funcionalidade gráficas para montar gráficos.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 Cacti proporciona uma interface web ágil, criação de gráfico avançado por customização e vários métodos de aquisição de dados.Tudo isso de modo intuitivo e centralizado. Fácil de usar desde redes simples até redes complexas com centenas de dispositivos.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Surgimento</a:t>
            </a: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11700" y="1082950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 Cacti surgiu em Setembro de 2001.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Criado por Ian Berry enquanto aprendia PHP e MySQL.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Entre 2004 a 2016 o processo de atualização foi quase que semestral.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2017 mais de 30 atualizações foram lançadas e  houve grande aumento de desenvolvedores com o GitHub.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Aplicações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311700" y="1082950"/>
            <a:ext cx="85206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Monitoramento de AP, Routers, Switch's(gerenciavel) e Computadores.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Detecção de erros nas interfaces de rede.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Veio com intuito de de trazer uma melhor facilidade de uso do que RRDtool e mais flexibilidade do que o MRTG.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Planejamento e dimensionamento de redes.  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 a análise dos dados coletados é possível otimizar a rede com base no consumo de link de comunicação e a definição dos melhores horários para execução de atividades específicas.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Vantagens</a:t>
            </a:r>
            <a:endParaRPr dirty="0"/>
          </a:p>
        </p:txBody>
      </p:sp>
      <p:sp>
        <p:nvSpPr>
          <p:cNvPr id="120" name="Shape 120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311700" y="1082950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Cacti é uma solução Open Source. Isso aumenta a quantidade de plugins disponíveis o que acaba aperfeiçoando a utilização dos usuários 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Customização com Scripts.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Licenciamento.</a:t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650" y="1986944"/>
            <a:ext cx="2827749" cy="24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979425" y="307400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Funcionamento</a:t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311700" y="1082950"/>
            <a:ext cx="85206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38" y="1082938"/>
            <a:ext cx="732472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Pilotar sem </a:t>
            </a:r>
            <a:r>
              <a:rPr lang="en" dirty="0" smtClean="0"/>
              <a:t>instrumentos</a:t>
            </a:r>
            <a:endParaRPr dirty="0"/>
          </a:p>
        </p:txBody>
      </p:sp>
      <p:sp>
        <p:nvSpPr>
          <p:cNvPr id="137" name="Shape 137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311700" y="1082950"/>
            <a:ext cx="85206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274" y="979538"/>
            <a:ext cx="6357351" cy="390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Plugins</a:t>
            </a:r>
            <a:endParaRPr dirty="0"/>
          </a:p>
        </p:txBody>
      </p:sp>
      <p:sp>
        <p:nvSpPr>
          <p:cNvPr id="145" name="Shape 145"/>
          <p:cNvSpPr txBox="1"/>
          <p:nvPr/>
        </p:nvSpPr>
        <p:spPr>
          <a:xfrm>
            <a:off x="854950" y="3395400"/>
            <a:ext cx="16200" cy="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311700" y="1082950"/>
            <a:ext cx="85206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GpsMaps,Weathermap,Mirage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1979425" y="307400"/>
            <a:ext cx="4318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975" y="1648750"/>
            <a:ext cx="4103325" cy="26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350" y="1692150"/>
            <a:ext cx="4224624" cy="25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Apresentação na tela (16:9)</PresentationFormat>
  <Paragraphs>112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Roboto</vt:lpstr>
      <vt:lpstr>Geometric</vt:lpstr>
      <vt:lpstr>CACTI</vt:lpstr>
      <vt:lpstr>Apresentação do PowerPoint</vt:lpstr>
      <vt:lpstr>Cacti</vt:lpstr>
      <vt:lpstr>Surgimento</vt:lpstr>
      <vt:lpstr>Aplicações</vt:lpstr>
      <vt:lpstr>Vantagens</vt:lpstr>
      <vt:lpstr>Funcionamento</vt:lpstr>
      <vt:lpstr>Pilotar sem instrumentos</vt:lpstr>
      <vt:lpstr>Plugins</vt:lpstr>
      <vt:lpstr>Implementação</vt:lpstr>
      <vt:lpstr>Planejamento Simplificado</vt:lpstr>
      <vt:lpstr>Estrutura</vt:lpstr>
      <vt:lpstr>Instalação e Configuração Versão 1.1.36</vt:lpstr>
      <vt:lpstr>Graficos</vt:lpstr>
      <vt:lpstr>Analisando Logs - Latência</vt:lpstr>
      <vt:lpstr>Analisando Logs - Load Average</vt:lpstr>
      <vt:lpstr>Analisando Logs - Processes</vt:lpstr>
      <vt:lpstr>Analisando Logs - Memory</vt:lpstr>
      <vt:lpstr>Analisando Logs - Users</vt:lpstr>
      <vt:lpstr>Analisando Logs - Traffic</vt:lpstr>
      <vt:lpstr>Analisando Logs - Traffic</vt:lpstr>
      <vt:lpstr>Interface Web</vt:lpstr>
      <vt:lpstr>Informações</vt:lpstr>
      <vt:lpstr>Dúvidas?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CACTI</dc:title>
  <cp:lastModifiedBy>Geraldo Lucas Poli</cp:lastModifiedBy>
  <cp:revision>1</cp:revision>
  <dcterms:modified xsi:type="dcterms:W3CDTF">2018-04-28T00:27:06Z</dcterms:modified>
</cp:coreProperties>
</file>